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1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3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1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7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3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3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4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F03A9-C999-45DB-84CE-132CD3E3343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879D-31A1-428B-AD93-1CF9FBF1E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2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Leksion</a:t>
            </a:r>
            <a:r>
              <a:rPr lang="en-US" dirty="0" smtClean="0"/>
              <a:t> 4 -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0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0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067980"/>
            <a:ext cx="1141693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kompani</a:t>
            </a:r>
            <a:r>
              <a:rPr lang="en-US" dirty="0" smtClean="0"/>
              <a:t> e </a:t>
            </a:r>
            <a:r>
              <a:rPr lang="en-US" dirty="0" err="1" smtClean="0"/>
              <a:t>vogël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punonjës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cilët</a:t>
            </a:r>
            <a:r>
              <a:rPr lang="en-US" dirty="0" smtClean="0"/>
              <a:t> </a:t>
            </a:r>
            <a:r>
              <a:rPr lang="en-US" dirty="0" err="1" smtClean="0"/>
              <a:t>secili</a:t>
            </a:r>
            <a:r>
              <a:rPr lang="en-US" dirty="0" smtClean="0"/>
              <a:t> </a:t>
            </a:r>
            <a:r>
              <a:rPr lang="en-US" dirty="0" err="1" smtClean="0"/>
              <a:t>punon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grupet</a:t>
            </a:r>
            <a:r>
              <a:rPr lang="en-US" dirty="0" smtClean="0"/>
              <a:t> e </a:t>
            </a:r>
            <a:r>
              <a:rPr lang="en-US" dirty="0" err="1" smtClean="0"/>
              <a:t>ndryshme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projekteve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vogla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Secili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gjithë</a:t>
            </a:r>
            <a:r>
              <a:rPr lang="en-US" dirty="0" smtClean="0"/>
              <a:t> </a:t>
            </a:r>
            <a:r>
              <a:rPr lang="en-US" dirty="0" err="1" smtClean="0"/>
              <a:t>punonjësit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janë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vendosur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dhomë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veçantë</a:t>
            </a:r>
            <a:r>
              <a:rPr lang="en-US" dirty="0" smtClean="0"/>
              <a:t> me </a:t>
            </a:r>
            <a:r>
              <a:rPr lang="en-US" dirty="0" err="1" smtClean="0"/>
              <a:t>dhoma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mëdha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strehojnë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Ne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kërkojmë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tilla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ndodhet</a:t>
            </a:r>
            <a:r>
              <a:rPr lang="en-US" dirty="0" smtClean="0"/>
              <a:t> </a:t>
            </a:r>
            <a:r>
              <a:rPr lang="en-US" dirty="0" err="1" smtClean="0"/>
              <a:t>secili</a:t>
            </a:r>
            <a:r>
              <a:rPr lang="en-US" dirty="0" smtClean="0"/>
              <a:t> </a:t>
            </a:r>
            <a:r>
              <a:rPr lang="en-US" dirty="0" err="1" smtClean="0"/>
              <a:t>punonjës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punonjësi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caktuar</a:t>
            </a:r>
            <a:r>
              <a:rPr lang="en-US" dirty="0"/>
              <a:t> </a:t>
            </a:r>
            <a:r>
              <a:rPr lang="en-US" dirty="0" smtClean="0"/>
              <a:t>,</a:t>
            </a:r>
            <a:r>
              <a:rPr lang="en-US" dirty="0" err="1" smtClean="0"/>
              <a:t>numrin</a:t>
            </a:r>
            <a:r>
              <a:rPr lang="en-US" dirty="0" smtClean="0"/>
              <a:t> e </a:t>
            </a:r>
            <a:r>
              <a:rPr lang="en-US" dirty="0" err="1" smtClean="0"/>
              <a:t>telefonit</a:t>
            </a:r>
            <a:r>
              <a:rPr lang="en-US" dirty="0" smtClean="0"/>
              <a:t>,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gjeni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caktuar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cilët</a:t>
            </a:r>
            <a:r>
              <a:rPr lang="en-US" dirty="0" smtClean="0"/>
              <a:t> </a:t>
            </a:r>
            <a:r>
              <a:rPr lang="en-US" dirty="0" err="1" smtClean="0"/>
              <a:t>punonjësit</a:t>
            </a:r>
            <a:r>
              <a:rPr lang="en-US" dirty="0" smtClean="0"/>
              <a:t> </a:t>
            </a:r>
            <a:r>
              <a:rPr lang="en-US" dirty="0" err="1" smtClean="0"/>
              <a:t>punojnë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secilin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, </a:t>
            </a:r>
            <a:r>
              <a:rPr lang="en-US" dirty="0" err="1" smtClean="0"/>
              <a:t>kush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secilin</a:t>
            </a:r>
            <a:r>
              <a:rPr lang="en-US" dirty="0"/>
              <a:t> </a:t>
            </a:r>
            <a:r>
              <a:rPr lang="en-US" dirty="0" err="1" smtClean="0"/>
              <a:t>dhomë</a:t>
            </a:r>
            <a:r>
              <a:rPr lang="en-US" dirty="0" smtClean="0"/>
              <a:t>, e </a:t>
            </a:r>
            <a:r>
              <a:rPr lang="en-US" dirty="0" err="1" smtClean="0"/>
              <a:t>kështu</a:t>
            </a:r>
            <a:r>
              <a:rPr lang="en-US" dirty="0" smtClean="0"/>
              <a:t> me </a:t>
            </a:r>
            <a:r>
              <a:rPr lang="en-US" dirty="0" err="1" smtClean="0"/>
              <a:t>radhë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484" y="4129632"/>
            <a:ext cx="8566793" cy="272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69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3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686" y="9274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organizatë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divizione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Secila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këtyre</a:t>
            </a:r>
            <a:r>
              <a:rPr lang="en-US" dirty="0" smtClean="0"/>
              <a:t> </a:t>
            </a:r>
            <a:r>
              <a:rPr lang="en-US" dirty="0" err="1" smtClean="0"/>
              <a:t>divizioneve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punonjës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e </a:t>
            </a:r>
            <a:r>
              <a:rPr lang="en-US" dirty="0" err="1" smtClean="0"/>
              <a:t>zbërthyer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numër</a:t>
            </a:r>
            <a:r>
              <a:rPr lang="en-US" dirty="0" smtClean="0"/>
              <a:t> </a:t>
            </a:r>
            <a:r>
              <a:rPr lang="en-US" dirty="0" err="1" smtClean="0"/>
              <a:t>grupesh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Çfarë</a:t>
            </a:r>
            <a:r>
              <a:rPr lang="en-US" dirty="0" smtClean="0"/>
              <a:t> </a:t>
            </a:r>
            <a:r>
              <a:rPr lang="en-US" dirty="0" err="1" smtClean="0"/>
              <a:t>perfundimi</a:t>
            </a:r>
            <a:r>
              <a:rPr lang="en-US" dirty="0" smtClean="0"/>
              <a:t> </a:t>
            </a:r>
            <a:r>
              <a:rPr lang="en-US" dirty="0" err="1" smtClean="0"/>
              <a:t>arrijme</a:t>
            </a:r>
            <a:r>
              <a:rPr lang="en-US" dirty="0" smtClean="0"/>
              <a:t> ne se me </a:t>
            </a:r>
            <a:r>
              <a:rPr lang="en-US" dirty="0" err="1" smtClean="0"/>
              <a:t>cilin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lidhet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punonjës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caktuar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775" y="3436348"/>
            <a:ext cx="8194111" cy="125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3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126" y="1825625"/>
            <a:ext cx="335497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R</a:t>
            </a:r>
            <a:r>
              <a:rPr lang="en-US" dirty="0" err="1" smtClean="0"/>
              <a:t>reziku</a:t>
            </a:r>
            <a:r>
              <a:rPr lang="en-US" dirty="0" smtClean="0"/>
              <a:t> </a:t>
            </a:r>
            <a:r>
              <a:rPr lang="en-US" dirty="0" err="1" smtClean="0"/>
              <a:t>këtu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marrësh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rrugë</a:t>
            </a:r>
            <a:r>
              <a:rPr lang="en-US" dirty="0" smtClean="0"/>
              <a:t> midis </a:t>
            </a:r>
            <a:r>
              <a:rPr lang="en-US" dirty="0" err="1" smtClean="0"/>
              <a:t>punonjësit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grupit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konkludosh</a:t>
            </a:r>
            <a:r>
              <a:rPr lang="en-US" dirty="0" smtClean="0"/>
              <a:t> </a:t>
            </a:r>
            <a:r>
              <a:rPr lang="en-US" dirty="0" err="1" smtClean="0"/>
              <a:t>diçka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menduar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51243" y="1137272"/>
            <a:ext cx="5568859" cy="503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8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028"/>
          </a:xfrm>
        </p:spPr>
        <p:txBody>
          <a:bodyPr/>
          <a:lstStyle/>
          <a:p>
            <a:r>
              <a:rPr lang="en-US" dirty="0" smtClean="0"/>
              <a:t>Exercise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189" y="1342299"/>
            <a:ext cx="11297194" cy="3086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kompani</a:t>
            </a:r>
            <a:r>
              <a:rPr lang="en-US" dirty="0" smtClean="0"/>
              <a:t> </a:t>
            </a:r>
            <a:r>
              <a:rPr lang="en-US" dirty="0" err="1" smtClean="0"/>
              <a:t>prodhuese</a:t>
            </a:r>
            <a:r>
              <a:rPr lang="en-US" dirty="0" smtClean="0"/>
              <a:t> </a:t>
            </a:r>
            <a:r>
              <a:rPr lang="en-US" dirty="0" err="1" smtClean="0"/>
              <a:t>prodhon</a:t>
            </a:r>
            <a:r>
              <a:rPr lang="en-US" dirty="0" smtClean="0"/>
              <a:t> </a:t>
            </a:r>
            <a:r>
              <a:rPr lang="en-US" dirty="0" err="1" smtClean="0"/>
              <a:t>produkte</a:t>
            </a:r>
            <a:r>
              <a:rPr lang="en-US" dirty="0" smtClean="0"/>
              <a:t>. </a:t>
            </a:r>
            <a:r>
              <a:rPr lang="en-US" dirty="0" err="1" smtClean="0"/>
              <a:t>Informacioni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mëposhtëm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produktit</a:t>
            </a:r>
            <a:r>
              <a:rPr lang="en-US" dirty="0" smtClean="0"/>
              <a:t> </a:t>
            </a:r>
            <a:r>
              <a:rPr lang="en-US" dirty="0" err="1" smtClean="0"/>
              <a:t>ruhet</a:t>
            </a:r>
            <a:r>
              <a:rPr lang="en-US" dirty="0" smtClean="0"/>
              <a:t>: </a:t>
            </a:r>
            <a:r>
              <a:rPr lang="en-US" dirty="0" err="1" smtClean="0"/>
              <a:t>emri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produktit</a:t>
            </a:r>
            <a:r>
              <a:rPr lang="en-US" dirty="0" smtClean="0"/>
              <a:t>, ID-ja e </a:t>
            </a:r>
            <a:r>
              <a:rPr lang="en-US" dirty="0" err="1" smtClean="0"/>
              <a:t>produktit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sasia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dorë</a:t>
            </a:r>
            <a:r>
              <a:rPr lang="en-US" dirty="0" smtClean="0"/>
              <a:t>. </a:t>
            </a:r>
            <a:r>
              <a:rPr lang="en-US" dirty="0" err="1" smtClean="0"/>
              <a:t>Këto</a:t>
            </a:r>
            <a:r>
              <a:rPr lang="en-US" dirty="0" smtClean="0"/>
              <a:t> </a:t>
            </a:r>
            <a:r>
              <a:rPr lang="en-US" dirty="0" err="1" smtClean="0"/>
              <a:t>produkte</a:t>
            </a:r>
            <a:r>
              <a:rPr lang="en-US" dirty="0" smtClean="0"/>
              <a:t> </a:t>
            </a:r>
            <a:r>
              <a:rPr lang="en-US" dirty="0" err="1" smtClean="0"/>
              <a:t>përbëhen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përbërës</a:t>
            </a:r>
            <a:r>
              <a:rPr lang="en-US" dirty="0" smtClean="0"/>
              <a:t>.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komponent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furnizohet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furnizues</a:t>
            </a:r>
            <a:r>
              <a:rPr lang="en-US" dirty="0" smtClean="0"/>
              <a:t>. </a:t>
            </a:r>
            <a:r>
              <a:rPr lang="en-US" dirty="0" err="1" smtClean="0"/>
              <a:t>Ruhen</a:t>
            </a:r>
            <a:r>
              <a:rPr lang="en-US" dirty="0" smtClean="0"/>
              <a:t> </a:t>
            </a:r>
            <a:r>
              <a:rPr lang="en-US" dirty="0" err="1" smtClean="0"/>
              <a:t>informacionet</a:t>
            </a:r>
            <a:r>
              <a:rPr lang="en-US" dirty="0" smtClean="0"/>
              <a:t> e </a:t>
            </a:r>
            <a:r>
              <a:rPr lang="en-US" dirty="0" err="1" smtClean="0"/>
              <a:t>mëposhtme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komponentëve</a:t>
            </a:r>
            <a:r>
              <a:rPr lang="en-US" dirty="0" smtClean="0"/>
              <a:t>: ID-ja e </a:t>
            </a:r>
            <a:r>
              <a:rPr lang="en-US" dirty="0" err="1" smtClean="0"/>
              <a:t>komponentit</a:t>
            </a:r>
            <a:r>
              <a:rPr lang="en-US" dirty="0" smtClean="0"/>
              <a:t>, </a:t>
            </a:r>
            <a:r>
              <a:rPr lang="en-US" dirty="0" err="1" smtClean="0"/>
              <a:t>emri</a:t>
            </a:r>
            <a:r>
              <a:rPr lang="en-US" dirty="0" smtClean="0"/>
              <a:t>, </a:t>
            </a:r>
            <a:r>
              <a:rPr lang="en-US" dirty="0" err="1" smtClean="0"/>
              <a:t>përshkrimi</a:t>
            </a:r>
            <a:r>
              <a:rPr lang="en-US" dirty="0" smtClean="0"/>
              <a:t>, </a:t>
            </a:r>
            <a:r>
              <a:rPr lang="en-US" dirty="0" err="1" smtClean="0"/>
              <a:t>furnitorët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furnizojnë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produktet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përdoren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5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/>
          <a:lstStyle/>
          <a:p>
            <a:r>
              <a:rPr lang="en-US" dirty="0" smtClean="0"/>
              <a:t>Solution :Exercise 3</a:t>
            </a:r>
            <a:endParaRPr lang="en-US" dirty="0"/>
          </a:p>
        </p:txBody>
      </p:sp>
      <p:pic>
        <p:nvPicPr>
          <p:cNvPr id="2050" name="Picture 2" descr="https://opentextbc.ca/dbdesign01/wp-content/uploads/sites/11/2013/12/Ch-16-Component-Product-ERD-Answer-300x16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1" y="1789318"/>
            <a:ext cx="6462304" cy="344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454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149531"/>
            <a:ext cx="10752909" cy="50274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shitës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shesë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makina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</a:t>
            </a:r>
            <a:r>
              <a:rPr lang="en-US" dirty="0" err="1" smtClean="0"/>
              <a:t>shitet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vetëm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shitës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blejë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makina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</a:t>
            </a:r>
            <a:r>
              <a:rPr lang="en-US" dirty="0" err="1" smtClean="0"/>
              <a:t>blihet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vetëm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shitës</a:t>
            </a:r>
            <a:r>
              <a:rPr lang="en-US" dirty="0" smtClean="0"/>
              <a:t> </a:t>
            </a:r>
            <a:r>
              <a:rPr lang="en-US" dirty="0" err="1" smtClean="0"/>
              <a:t>shkruan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faturë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vetme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shet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faturë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blen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hyjë</a:t>
            </a:r>
            <a:r>
              <a:rPr lang="en-US" dirty="0" smtClean="0"/>
              <a:t> </a:t>
            </a:r>
            <a:r>
              <a:rPr lang="en-US" dirty="0" err="1" smtClean="0"/>
              <a:t>vetëm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kryer</a:t>
            </a:r>
            <a:r>
              <a:rPr lang="en-US" dirty="0" smtClean="0"/>
              <a:t> </a:t>
            </a:r>
            <a:r>
              <a:rPr lang="en-US" dirty="0" err="1" smtClean="0"/>
              <a:t>shërbimin</a:t>
            </a:r>
            <a:r>
              <a:rPr lang="en-US" dirty="0" smtClean="0"/>
              <a:t> e </a:t>
            </a:r>
            <a:r>
              <a:rPr lang="en-US" dirty="0" err="1" smtClean="0"/>
              <a:t>makinës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saj</a:t>
            </a:r>
            <a:r>
              <a:rPr lang="en-US" dirty="0" smtClean="0"/>
              <a:t>; </a:t>
            </a:r>
            <a:r>
              <a:rPr lang="en-US" dirty="0" err="1" smtClean="0"/>
              <a:t>domethënë</a:t>
            </a:r>
            <a:r>
              <a:rPr lang="en-US" dirty="0" smtClean="0"/>
              <a:t>,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nevojë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blejë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t'u</a:t>
            </a:r>
            <a:r>
              <a:rPr lang="en-US" dirty="0" smtClean="0"/>
              <a:t> </a:t>
            </a:r>
            <a:r>
              <a:rPr lang="en-US" dirty="0" err="1" smtClean="0"/>
              <a:t>klasifikuar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Kur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makina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riparim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shërbim</a:t>
            </a:r>
            <a:r>
              <a:rPr lang="en-US" dirty="0" smtClean="0"/>
              <a:t>,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biletë</a:t>
            </a:r>
            <a:r>
              <a:rPr lang="en-US" dirty="0" smtClean="0"/>
              <a:t> </a:t>
            </a:r>
            <a:r>
              <a:rPr lang="en-US" dirty="0" err="1" smtClean="0"/>
              <a:t>shërbimi</a:t>
            </a:r>
            <a:r>
              <a:rPr lang="en-US" dirty="0" smtClean="0"/>
              <a:t> </a:t>
            </a:r>
            <a:r>
              <a:rPr lang="en-US" dirty="0" err="1" smtClean="0"/>
              <a:t>shkruhet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secilën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Përfaqësitë</a:t>
            </a:r>
            <a:r>
              <a:rPr lang="en-US" dirty="0" smtClean="0"/>
              <a:t> e </a:t>
            </a:r>
            <a:r>
              <a:rPr lang="en-US" dirty="0" err="1" smtClean="0"/>
              <a:t>makinave</a:t>
            </a:r>
            <a:r>
              <a:rPr lang="en-US" dirty="0" smtClean="0"/>
              <a:t> </a:t>
            </a:r>
            <a:r>
              <a:rPr lang="en-US" dirty="0" err="1" smtClean="0"/>
              <a:t>mbajnë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histori</a:t>
            </a:r>
            <a:r>
              <a:rPr lang="en-US" dirty="0" smtClean="0"/>
              <a:t> </a:t>
            </a:r>
            <a:r>
              <a:rPr lang="en-US" dirty="0" err="1" smtClean="0"/>
              <a:t>shërbimi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secilën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makinat</a:t>
            </a:r>
            <a:r>
              <a:rPr lang="en-US" dirty="0" smtClean="0"/>
              <a:t> e </a:t>
            </a:r>
            <a:r>
              <a:rPr lang="en-US" dirty="0" err="1" smtClean="0"/>
              <a:t>servisuara</a:t>
            </a:r>
            <a:r>
              <a:rPr lang="en-US" dirty="0" smtClean="0"/>
              <a:t>.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dhënat</a:t>
            </a:r>
            <a:r>
              <a:rPr lang="en-US" dirty="0" smtClean="0"/>
              <a:t> e </a:t>
            </a:r>
            <a:r>
              <a:rPr lang="en-US" dirty="0" err="1" smtClean="0"/>
              <a:t>shërbimit</a:t>
            </a:r>
            <a:r>
              <a:rPr lang="en-US" dirty="0" smtClean="0"/>
              <a:t> </a:t>
            </a:r>
            <a:r>
              <a:rPr lang="en-US" dirty="0" err="1" smtClean="0"/>
              <a:t>referohen</a:t>
            </a:r>
            <a:r>
              <a:rPr lang="en-US" dirty="0" smtClean="0"/>
              <a:t> me </a:t>
            </a:r>
            <a:r>
              <a:rPr lang="en-US" dirty="0" err="1" smtClean="0"/>
              <a:t>numrin</a:t>
            </a:r>
            <a:r>
              <a:rPr lang="en-US" dirty="0" smtClean="0"/>
              <a:t> serial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makinës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e </a:t>
            </a:r>
            <a:r>
              <a:rPr lang="en-US" dirty="0" err="1" smtClean="0"/>
              <a:t>sjellë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shërbim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punohet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mekanikë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punojë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makina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makinë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bëhet</a:t>
            </a:r>
            <a:r>
              <a:rPr lang="en-US" dirty="0" smtClean="0"/>
              <a:t> </a:t>
            </a:r>
            <a:r>
              <a:rPr lang="en-US" dirty="0" err="1" smtClean="0"/>
              <a:t>servis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ketë</a:t>
            </a:r>
            <a:r>
              <a:rPr lang="en-US" dirty="0" smtClean="0"/>
              <a:t> </a:t>
            </a:r>
            <a:r>
              <a:rPr lang="en-US" dirty="0" err="1" smtClean="0"/>
              <a:t>nevojë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pjesë</a:t>
            </a:r>
            <a:r>
              <a:rPr lang="en-US" dirty="0" smtClean="0"/>
              <a:t> (p.sh., </a:t>
            </a:r>
            <a:r>
              <a:rPr lang="en-US" dirty="0" err="1" smtClean="0"/>
              <a:t>rregullimi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karburatori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pastrimi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grykës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injektorit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karburantit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kërkon</a:t>
            </a:r>
            <a:r>
              <a:rPr lang="en-US" dirty="0" smtClean="0"/>
              <a:t> </a:t>
            </a:r>
            <a:r>
              <a:rPr lang="en-US" dirty="0" err="1" smtClean="0"/>
              <a:t>sigurimin</a:t>
            </a:r>
            <a:r>
              <a:rPr lang="en-US" dirty="0" smtClean="0"/>
              <a:t> e </a:t>
            </a:r>
            <a:r>
              <a:rPr lang="en-US" dirty="0" err="1" smtClean="0"/>
              <a:t>pjesëve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reja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365125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 : Exercise 4</a:t>
            </a:r>
            <a:endParaRPr lang="en-US" dirty="0"/>
          </a:p>
        </p:txBody>
      </p:sp>
      <p:pic>
        <p:nvPicPr>
          <p:cNvPr id="3074" name="Picture 2" descr="https://opentextbc.ca/dbdesign01/wp-content/uploads/sites/11/2014/10/carDealershi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251" y="195307"/>
            <a:ext cx="7393578" cy="618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16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455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Leksion 4 - Exercises</vt:lpstr>
      <vt:lpstr>Exercise 1</vt:lpstr>
      <vt:lpstr>Exercise 2</vt:lpstr>
      <vt:lpstr>Continue</vt:lpstr>
      <vt:lpstr>Exercise 3</vt:lpstr>
      <vt:lpstr>Solution :Exercise 3</vt:lpstr>
      <vt:lpstr>Exercise 4 </vt:lpstr>
      <vt:lpstr>Solution : Exercise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Malvina Niklekaj</dc:creator>
  <cp:lastModifiedBy>Malvina Niklekaj</cp:lastModifiedBy>
  <cp:revision>2</cp:revision>
  <dcterms:created xsi:type="dcterms:W3CDTF">2023-03-27T21:40:56Z</dcterms:created>
  <dcterms:modified xsi:type="dcterms:W3CDTF">2023-03-27T21:47:22Z</dcterms:modified>
</cp:coreProperties>
</file>